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430C"/>
    <a:srgbClr val="291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09" autoAdjust="0"/>
    <p:restoredTop sz="94660"/>
  </p:normalViewPr>
  <p:slideViewPr>
    <p:cSldViewPr snapToGrid="0">
      <p:cViewPr varScale="1">
        <p:scale>
          <a:sx n="88" d="100"/>
          <a:sy n="88" d="100"/>
        </p:scale>
        <p:origin x="2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7507B-5C96-4D94-8C7E-CA97814740B3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4B0D-7FBB-4C50-B534-541D177090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222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7507B-5C96-4D94-8C7E-CA97814740B3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4B0D-7FBB-4C50-B534-541D177090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88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7507B-5C96-4D94-8C7E-CA97814740B3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4B0D-7FBB-4C50-B534-541D177090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300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7507B-5C96-4D94-8C7E-CA97814740B3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4B0D-7FBB-4C50-B534-541D177090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148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7507B-5C96-4D94-8C7E-CA97814740B3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4B0D-7FBB-4C50-B534-541D177090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903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7507B-5C96-4D94-8C7E-CA97814740B3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4B0D-7FBB-4C50-B534-541D177090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961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7507B-5C96-4D94-8C7E-CA97814740B3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4B0D-7FBB-4C50-B534-541D177090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66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7507B-5C96-4D94-8C7E-CA97814740B3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4B0D-7FBB-4C50-B534-541D177090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390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7507B-5C96-4D94-8C7E-CA97814740B3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4B0D-7FBB-4C50-B534-541D177090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553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7507B-5C96-4D94-8C7E-CA97814740B3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4B0D-7FBB-4C50-B534-541D177090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71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7507B-5C96-4D94-8C7E-CA97814740B3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4B0D-7FBB-4C50-B534-541D177090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2900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7507B-5C96-4D94-8C7E-CA97814740B3}" type="datetimeFigureOut">
              <a:rPr lang="nl-NL" smtClean="0"/>
              <a:t>24-11-2020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D4B0D-7FBB-4C50-B534-541D177090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214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13" y="1185295"/>
            <a:ext cx="5906375" cy="255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120"/>
            <a:ext cx="12192000" cy="5777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nl-NL" sz="5600" dirty="0" smtClean="0">
                <a:solidFill>
                  <a:srgbClr val="D9430C"/>
                </a:solidFill>
                <a:latin typeface="Barlow" panose="00000500000000000000" pitchFamily="2" charset="0"/>
              </a:rPr>
              <a:t>Onderwerp</a:t>
            </a:r>
            <a:endParaRPr lang="nl-NL" sz="5600" dirty="0">
              <a:solidFill>
                <a:srgbClr val="D9430C"/>
              </a:solidFill>
              <a:latin typeface="Barlow" panose="00000500000000000000" pitchFamily="2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347855"/>
            <a:ext cx="10515600" cy="3882844"/>
          </a:xfrm>
        </p:spPr>
        <p:txBody>
          <a:bodyPr/>
          <a:lstStyle/>
          <a:p>
            <a:r>
              <a:rPr lang="nl-NL" dirty="0" smtClean="0">
                <a:solidFill>
                  <a:srgbClr val="291432"/>
                </a:solidFill>
                <a:latin typeface="Barlow" panose="00000500000000000000" pitchFamily="2" charset="0"/>
              </a:rPr>
              <a:t>Tekst</a:t>
            </a:r>
            <a:r>
              <a:rPr lang="nl-NL" dirty="0" smtClean="0">
                <a:latin typeface="Barlow" panose="00000500000000000000" pitchFamily="2" charset="0"/>
              </a:rPr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71" y="4989443"/>
            <a:ext cx="3196318" cy="17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4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120"/>
            <a:ext cx="12192000" cy="5777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nl-NL" sz="5600" dirty="0" smtClean="0">
                <a:solidFill>
                  <a:srgbClr val="D9430C"/>
                </a:solidFill>
                <a:latin typeface="Barlow" panose="00000500000000000000" pitchFamily="2" charset="0"/>
              </a:rPr>
              <a:t>Onderwerp</a:t>
            </a:r>
            <a:endParaRPr lang="nl-NL" sz="5600" dirty="0">
              <a:solidFill>
                <a:srgbClr val="D9430C"/>
              </a:solidFill>
              <a:latin typeface="Barlow" panose="00000500000000000000" pitchFamily="2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347855"/>
            <a:ext cx="10515600" cy="3882844"/>
          </a:xfrm>
        </p:spPr>
        <p:txBody>
          <a:bodyPr/>
          <a:lstStyle/>
          <a:p>
            <a:r>
              <a:rPr lang="nl-NL" dirty="0" smtClean="0">
                <a:solidFill>
                  <a:srgbClr val="291432"/>
                </a:solidFill>
                <a:latin typeface="Barlow" panose="00000500000000000000" pitchFamily="2" charset="0"/>
              </a:rPr>
              <a:t>Tekst</a:t>
            </a:r>
            <a:r>
              <a:rPr lang="nl-NL" dirty="0" smtClean="0">
                <a:latin typeface="Barlow" panose="00000500000000000000" pitchFamily="2" charset="0"/>
              </a:rPr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71" y="4989443"/>
            <a:ext cx="3196318" cy="17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3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4ECF6EC8742146863D6E3CE70A1F7F" ma:contentTypeVersion="10" ma:contentTypeDescription="Een nieuw document maken." ma:contentTypeScope="" ma:versionID="30877e192e776b5ad04fa85e950d1c0d">
  <xsd:schema xmlns:xsd="http://www.w3.org/2001/XMLSchema" xmlns:xs="http://www.w3.org/2001/XMLSchema" xmlns:p="http://schemas.microsoft.com/office/2006/metadata/properties" xmlns:ns2="d16f4a26-30fe-49c9-bb68-14e5a2203ba1" xmlns:ns3="1ac72b97-69ff-4e41-aa13-000288ab5a8d" targetNamespace="http://schemas.microsoft.com/office/2006/metadata/properties" ma:root="true" ma:fieldsID="699a93f8b5f0afeebcbb63479df56c15" ns2:_="" ns3:_="">
    <xsd:import namespace="d16f4a26-30fe-49c9-bb68-14e5a2203ba1"/>
    <xsd:import namespace="1ac72b97-69ff-4e41-aa13-000288ab5a8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6f4a26-30fe-49c9-bb68-14e5a2203ba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c72b97-69ff-4e41-aa13-000288ab5a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46C8EC-554F-4354-813F-636C2137F425}"/>
</file>

<file path=customXml/itemProps2.xml><?xml version="1.0" encoding="utf-8"?>
<ds:datastoreItem xmlns:ds="http://schemas.openxmlformats.org/officeDocument/2006/customXml" ds:itemID="{746DBD6F-3452-4039-8F30-36A30BEFB4D7}"/>
</file>

<file path=customXml/itemProps3.xml><?xml version="1.0" encoding="utf-8"?>
<ds:datastoreItem xmlns:ds="http://schemas.openxmlformats.org/officeDocument/2006/customXml" ds:itemID="{71E7DF58-2739-4125-A3EA-D66FEAC3F2F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</Words>
  <Application>Microsoft Office PowerPoint</Application>
  <PresentationFormat>Breedbeeld</PresentationFormat>
  <Paragraphs>4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8" baseType="lpstr">
      <vt:lpstr>Arial</vt:lpstr>
      <vt:lpstr>Barlow</vt:lpstr>
      <vt:lpstr>Calibri</vt:lpstr>
      <vt:lpstr>Calibri Light</vt:lpstr>
      <vt:lpstr>Kantoorthema</vt:lpstr>
      <vt:lpstr>PowerPoint-presentatie</vt:lpstr>
      <vt:lpstr>Onderwerp</vt:lpstr>
      <vt:lpstr>Onderwerp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Voorpagina</dc:title>
  <dc:creator>Demi Knoop-van Kempen</dc:creator>
  <cp:lastModifiedBy>Agnes Agapè</cp:lastModifiedBy>
  <cp:revision>8</cp:revision>
  <dcterms:created xsi:type="dcterms:W3CDTF">2020-11-12T12:33:17Z</dcterms:created>
  <dcterms:modified xsi:type="dcterms:W3CDTF">2020-11-24T11:11:48Z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0x010100354ECF6EC8742146863D6E3CE70A1F7F</vt:lpwstr>
  </property>
</Properties>
</file>